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_rels/slideMaster4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75.xml.rels" ContentType="application/vnd.openxmlformats-package.relationships+xml"/>
  <Override PartName="/ppt/slideMasters/_rels/slideMaster76.xml.rels" ContentType="application/vnd.openxmlformats-package.relationships+xml"/>
  <Override PartName="/ppt/slideMasters/_rels/slideMaster77.xml.rels" ContentType="application/vnd.openxmlformats-package.relationships+xml"/>
  <Override PartName="/ppt/slideMasters/_rels/slideMaster78.xml.rels" ContentType="application/vnd.openxmlformats-package.relationships+xml"/>
  <Override PartName="/ppt/slideMasters/_rels/slideMaster79.xml.rels" ContentType="application/vnd.openxmlformats-package.relationships+xml"/>
  <Override PartName="/ppt/slideMasters/_rels/slideMaster80.xml.rels" ContentType="application/vnd.openxmlformats-package.relationships+xml"/>
  <Override PartName="/ppt/slideMasters/_rels/slideMaster81.xml.rels" ContentType="application/vnd.openxmlformats-package.relationships+xml"/>
  <Override PartName="/ppt/slideMasters/_rels/slideMaster82.xml.rels" ContentType="application/vnd.openxmlformats-package.relationships+xml"/>
  <Override PartName="/ppt/slideMasters/_rels/slideMaster83.xml.rels" ContentType="application/vnd.openxmlformats-package.relationships+xml"/>
  <Override PartName="/ppt/slideMasters/_rels/slideMaster84.xml.rels" ContentType="application/vnd.openxmlformats-package.relationships+xml"/>
  <Override PartName="/ppt/slideMasters/_rels/slideMaster85.xml.rels" ContentType="application/vnd.openxmlformats-package.relationships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theme/theme26.xml" ContentType="application/vnd.openxmlformats-officedocument.theme+xml"/>
  <Override PartName="/ppt/theme/theme1.xml" ContentType="application/vnd.openxmlformats-officedocument.theme+xml"/>
  <Override PartName="/ppt/theme/theme27.xml" ContentType="application/vnd.openxmlformats-officedocument.theme+xml"/>
  <Override PartName="/ppt/theme/theme2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40.xml" ContentType="application/vnd.openxmlformats-officedocument.theme+xml"/>
  <Override PartName="/ppt/theme/theme6.xml" ContentType="application/vnd.openxmlformats-officedocument.theme+xml"/>
  <Override PartName="/ppt/theme/theme41.xml" ContentType="application/vnd.openxmlformats-officedocument.theme+xml"/>
  <Override PartName="/ppt/theme/theme7.xml" ContentType="application/vnd.openxmlformats-officedocument.theme+xml"/>
  <Override PartName="/ppt/theme/theme42.xml" ContentType="application/vnd.openxmlformats-officedocument.theme+xml"/>
  <Override PartName="/ppt/theme/theme8.xml" ContentType="application/vnd.openxmlformats-officedocument.theme+xml"/>
  <Override PartName="/ppt/theme/theme43.xml" ContentType="application/vnd.openxmlformats-officedocument.theme+xml"/>
  <Override PartName="/ppt/theme/theme9.xml" ContentType="application/vnd.openxmlformats-officedocument.theme+xml"/>
  <Override PartName="/ppt/theme/theme44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79.xml" ContentType="application/vnd.openxmlformats-officedocument.theme+xml"/>
  <Override PartName="/ppt/theme/theme80.xml" ContentType="application/vnd.openxmlformats-officedocument.theme+xml"/>
  <Override PartName="/ppt/theme/theme81.xml" ContentType="application/vnd.openxmlformats-officedocument.theme+xml"/>
  <Override PartName="/ppt/theme/theme82.xml" ContentType="application/vnd.openxmlformats-officedocument.theme+xml"/>
  <Override PartName="/ppt/theme/theme83.xml" ContentType="application/vnd.openxmlformats-officedocument.theme+xml"/>
  <Override PartName="/ppt/theme/theme84.xml" ContentType="application/vnd.openxmlformats-officedocument.theme+xml"/>
  <Override PartName="/ppt/theme/theme85.xml" ContentType="application/vnd.openxmlformats-officedocument.theme+xml"/>
  <Override PartName="/ppt/media/image1.png" ContentType="image/png"/>
  <Override PartName="/ppt/media/image2.jpeg" ContentType="image/jpeg"/>
  <Override PartName="/ppt/media/image8.png" ContentType="image/png"/>
  <Override PartName="/ppt/media/image3.jpeg" ContentType="image/jpeg"/>
  <Override PartName="/ppt/media/image5.png" ContentType="image/png"/>
  <Override PartName="/ppt/media/image4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jpeg" ContentType="image/jpeg"/>
  <Override PartName="/ppt/media/image13.jpeg" ContentType="image/jpeg"/>
  <Override PartName="/ppt/media/image19.png" ContentType="image/png"/>
  <Override PartName="/ppt/media/image14.jpeg" ContentType="image/jpeg"/>
  <Override PartName="/ppt/media/image1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21.png" ContentType="image/png"/>
  <Override PartName="/ppt/media/image22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5" r:id="rId44"/>
    <p:sldMasterId id="2147483737" r:id="rId45"/>
    <p:sldMasterId id="2147483739" r:id="rId46"/>
    <p:sldMasterId id="2147483741" r:id="rId47"/>
    <p:sldMasterId id="2147483743" r:id="rId48"/>
    <p:sldMasterId id="2147483745" r:id="rId49"/>
    <p:sldMasterId id="2147483747" r:id="rId50"/>
    <p:sldMasterId id="2147483749" r:id="rId51"/>
    <p:sldMasterId id="2147483751" r:id="rId52"/>
    <p:sldMasterId id="2147483753" r:id="rId53"/>
    <p:sldMasterId id="2147483755" r:id="rId54"/>
    <p:sldMasterId id="2147483757" r:id="rId55"/>
    <p:sldMasterId id="2147483759" r:id="rId56"/>
    <p:sldMasterId id="2147483761" r:id="rId57"/>
    <p:sldMasterId id="2147483763" r:id="rId58"/>
    <p:sldMasterId id="2147483765" r:id="rId59"/>
    <p:sldMasterId id="2147483767" r:id="rId60"/>
    <p:sldMasterId id="2147483769" r:id="rId61"/>
    <p:sldMasterId id="2147483771" r:id="rId62"/>
    <p:sldMasterId id="2147483773" r:id="rId63"/>
    <p:sldMasterId id="2147483775" r:id="rId64"/>
    <p:sldMasterId id="2147483777" r:id="rId65"/>
    <p:sldMasterId id="2147483779" r:id="rId66"/>
    <p:sldMasterId id="2147483781" r:id="rId67"/>
    <p:sldMasterId id="2147483783" r:id="rId68"/>
    <p:sldMasterId id="2147483785" r:id="rId69"/>
    <p:sldMasterId id="2147483787" r:id="rId70"/>
    <p:sldMasterId id="2147483789" r:id="rId71"/>
    <p:sldMasterId id="2147483791" r:id="rId72"/>
    <p:sldMasterId id="2147483793" r:id="rId73"/>
    <p:sldMasterId id="2147483795" r:id="rId74"/>
    <p:sldMasterId id="2147483797" r:id="rId75"/>
    <p:sldMasterId id="2147483799" r:id="rId76"/>
    <p:sldMasterId id="2147483801" r:id="rId77"/>
    <p:sldMasterId id="2147483803" r:id="rId78"/>
    <p:sldMasterId id="2147483805" r:id="rId79"/>
    <p:sldMasterId id="2147483807" r:id="rId80"/>
    <p:sldMasterId id="2147483809" r:id="rId81"/>
    <p:sldMasterId id="2147483811" r:id="rId82"/>
    <p:sldMasterId id="2147483813" r:id="rId83"/>
    <p:sldMasterId id="2147483815" r:id="rId84"/>
    <p:sldMasterId id="2147483817" r:id="rId85"/>
    <p:sldMasterId id="2147483819" r:id="rId86"/>
  </p:sldMasterIdLst>
  <p:sldIdLst>
    <p:sldId id="256" r:id="rId87"/>
    <p:sldId id="257" r:id="rId88"/>
    <p:sldId id="258" r:id="rId89"/>
    <p:sldId id="259" r:id="rId90"/>
    <p:sldId id="260" r:id="rId91"/>
    <p:sldId id="261" r:id="rId92"/>
    <p:sldId id="262" r:id="rId93"/>
    <p:sldId id="263" r:id="rId94"/>
    <p:sldId id="264" r:id="rId95"/>
    <p:sldId id="265" r:id="rId96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Master" Target="slideMasters/slideMaster73.xml"/><Relationship Id="rId75" Type="http://schemas.openxmlformats.org/officeDocument/2006/relationships/slideMaster" Target="slideMasters/slideMaster74.xml"/><Relationship Id="rId76" Type="http://schemas.openxmlformats.org/officeDocument/2006/relationships/slideMaster" Target="slideMasters/slideMaster75.xml"/><Relationship Id="rId77" Type="http://schemas.openxmlformats.org/officeDocument/2006/relationships/slideMaster" Target="slideMasters/slideMaster76.xml"/><Relationship Id="rId78" Type="http://schemas.openxmlformats.org/officeDocument/2006/relationships/slideMaster" Target="slideMasters/slideMaster77.xml"/><Relationship Id="rId79" Type="http://schemas.openxmlformats.org/officeDocument/2006/relationships/slideMaster" Target="slideMasters/slideMaster78.xml"/><Relationship Id="rId80" Type="http://schemas.openxmlformats.org/officeDocument/2006/relationships/slideMaster" Target="slideMasters/slideMaster79.xml"/><Relationship Id="rId81" Type="http://schemas.openxmlformats.org/officeDocument/2006/relationships/slideMaster" Target="slideMasters/slideMaster80.xml"/><Relationship Id="rId82" Type="http://schemas.openxmlformats.org/officeDocument/2006/relationships/slideMaster" Target="slideMasters/slideMaster81.xml"/><Relationship Id="rId83" Type="http://schemas.openxmlformats.org/officeDocument/2006/relationships/slideMaster" Target="slideMasters/slideMaster82.xml"/><Relationship Id="rId84" Type="http://schemas.openxmlformats.org/officeDocument/2006/relationships/slideMaster" Target="slideMasters/slideMaster83.xml"/><Relationship Id="rId85" Type="http://schemas.openxmlformats.org/officeDocument/2006/relationships/slideMaster" Target="slideMasters/slideMaster84.xml"/><Relationship Id="rId86" Type="http://schemas.openxmlformats.org/officeDocument/2006/relationships/slideMaster" Target="slideMasters/slideMaster85.xml"/><Relationship Id="rId87" Type="http://schemas.openxmlformats.org/officeDocument/2006/relationships/slide" Target="slides/slide1.xml"/><Relationship Id="rId88" Type="http://schemas.openxmlformats.org/officeDocument/2006/relationships/slide" Target="slides/slide2.xml"/><Relationship Id="rId89" Type="http://schemas.openxmlformats.org/officeDocument/2006/relationships/slide" Target="slides/slide3.xml"/><Relationship Id="rId90" Type="http://schemas.openxmlformats.org/officeDocument/2006/relationships/slide" Target="slides/slide4.xml"/><Relationship Id="rId91" Type="http://schemas.openxmlformats.org/officeDocument/2006/relationships/slide" Target="slides/slide5.xml"/><Relationship Id="rId92" Type="http://schemas.openxmlformats.org/officeDocument/2006/relationships/slide" Target="slides/slide6.xml"/><Relationship Id="rId93" Type="http://schemas.openxmlformats.org/officeDocument/2006/relationships/slide" Target="slides/slide7.xml"/><Relationship Id="rId94" Type="http://schemas.openxmlformats.org/officeDocument/2006/relationships/slide" Target="slides/slide8.xml"/><Relationship Id="rId95" Type="http://schemas.openxmlformats.org/officeDocument/2006/relationships/slide" Target="slides/slide9.xml"/><Relationship Id="rId96" Type="http://schemas.openxmlformats.org/officeDocument/2006/relationships/slide" Target="slides/slide10.xml"/><Relationship Id="rId9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F874900-9BDF-4A1C-8A05-3AE2DF8F6130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1B29A62-05C7-4675-AB1B-A06BD1E55825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71D8958-982E-4EC7-AB07-29FD4EF82969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65DE272-F793-4337-8615-C0657F590508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EA75F11-FA27-46A1-95A2-8FF1F1FFD35B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64A3946-4560-4B74-A21C-14281A9E9CC9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Обыч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60E895E-BA31-4B7A-A24E-6A623ED68036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2C0974E-597A-4103-BD0B-E2178542452D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31A4F1E9-3C4F-4F3C-833E-277D16FD3563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645DC1F-4663-4691-B5F6-47BF28E7B19B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670F1EA-A986-4A23-9A3E-2D76E650FD5A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Обычный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281ED504-A875-4A8A-9FDB-CEB087947BB1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Обычный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D114B33-8F90-462C-A607-C7BEB4887EA0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1B077BB-58FA-4294-9810-E04193B04DF4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6B55D1CE-DAB0-4655-A213-ED48E14DDAC8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29DAC4CD-F8AC-4CC5-8202-EA5FF2F89E7A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Обычный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251DA4C1-CD95-4BB0-A1AF-517AAA0601D7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Обычный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53D03E56-66C2-4665-86BC-299E353E4B38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9C44553-3A9B-4130-ABCF-AF1ADFE87D35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Обычный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7F251E8-8554-48DA-8BEF-F50D18C0F72E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1CEF2DB-C7F6-4B58-875B-F4CA2F7FFCF7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152A1373-D46C-4DBF-A24E-FFB53790760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B8F74EC8-821D-4B69-8D63-85EB2032BAC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5E09FDFD-4DC5-4F82-8EA0-649AAC255BFD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1F10D15E-BA40-48E5-A6D9-B15E15F2B5FA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4ED1B1D6-AE13-41B1-BDB0-E5C8AF5A74A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CCF578F6-8C09-4EF5-BA73-0A2E0E391660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Обычный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E62B1808-CFDA-46A4-A503-DB12B5408DE3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Обычный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2B97B669-450F-4985-ABA7-F825DFDF09E7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DFCC17BE-15CB-428B-A527-7A83CB046A92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538153B3-F4EE-42DF-84F9-9DDE91DB6752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8BF92CFD-7E5F-429D-AA5C-990161FB7C08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90E3C6-7748-4230-BD00-2A5E53396BDC}" type="slidenum">
              <a:t>&lt;#&gt;</a:t>
            </a:fld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7"/>
          </p:nvPr>
        </p:nvSpPr>
        <p:spPr/>
        <p:txBody>
          <a:bodyPr/>
          <a:p>
            <a:fld id="{549980D6-FDF7-4ED4-B10D-0BD84C4ECD40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Обычный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B75570AA-E2B6-4167-BF76-AC0508623D00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Обычный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59ECF057-3217-4AE3-A250-6B6E3459423B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0"/>
          </p:nvPr>
        </p:nvSpPr>
        <p:spPr/>
        <p:txBody>
          <a:bodyPr/>
          <a:p>
            <a:fld id="{A7F3A4DA-A17C-43F9-998A-BB46FD42B24B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2BA89F0F-86CE-4265-81DD-D6D9A963D7F6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6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7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48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49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50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1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2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3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4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55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56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57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58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59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60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61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62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63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64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65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slideLayout" Target="../slideLayouts/slideLayout66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67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68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69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70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71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image" Target="../media/image12.jpe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73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74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75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3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76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74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77.xml"/>
</Relationships>
</file>

<file path=ppt/slideMasters/_rels/slideMaster75.xml.rels><?xml version="1.0" encoding="UTF-8"?>
<Relationships xmlns="http://schemas.openxmlformats.org/package/2006/relationships"><Relationship Id="rId1" Type="http://schemas.openxmlformats.org/officeDocument/2006/relationships/theme" Target="../theme/theme75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78.xml"/>
</Relationships>
</file>

<file path=ppt/slideMasters/_rels/slideMaster76.xml.rels><?xml version="1.0" encoding="UTF-8"?>
<Relationships xmlns="http://schemas.openxmlformats.org/package/2006/relationships"><Relationship Id="rId1" Type="http://schemas.openxmlformats.org/officeDocument/2006/relationships/theme" Target="../theme/theme76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79.xml"/>
</Relationships>
</file>

<file path=ppt/slideMasters/_rels/slideMaster77.xml.rels><?xml version="1.0" encoding="UTF-8"?>
<Relationships xmlns="http://schemas.openxmlformats.org/package/2006/relationships"><Relationship Id="rId1" Type="http://schemas.openxmlformats.org/officeDocument/2006/relationships/theme" Target="../theme/theme77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80.xml"/>
</Relationships>
</file>

<file path=ppt/slideMasters/_rels/slideMaster78.xml.rels><?xml version="1.0" encoding="UTF-8"?>
<Relationships xmlns="http://schemas.openxmlformats.org/package/2006/relationships"><Relationship Id="rId1" Type="http://schemas.openxmlformats.org/officeDocument/2006/relationships/theme" Target="../theme/theme78.xml"/><Relationship Id="rId2" Type="http://schemas.openxmlformats.org/officeDocument/2006/relationships/image" Target="../media/image15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81.xml"/>
</Relationships>
</file>

<file path=ppt/slideMasters/_rels/slideMaster79.xml.rels><?xml version="1.0" encoding="UTF-8"?>
<Relationships xmlns="http://schemas.openxmlformats.org/package/2006/relationships"><Relationship Id="rId1" Type="http://schemas.openxmlformats.org/officeDocument/2006/relationships/theme" Target="../theme/theme79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82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
</Relationships>
</file>

<file path=ppt/slideMasters/_rels/slideMaster80.xml.rels><?xml version="1.0" encoding="UTF-8"?>
<Relationships xmlns="http://schemas.openxmlformats.org/package/2006/relationships"><Relationship Id="rId1" Type="http://schemas.openxmlformats.org/officeDocument/2006/relationships/theme" Target="../theme/theme80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83.xml"/>
</Relationships>
</file>

<file path=ppt/slideMasters/_rels/slideMaster81.xml.rels><?xml version="1.0" encoding="UTF-8"?>
<Relationships xmlns="http://schemas.openxmlformats.org/package/2006/relationships"><Relationship Id="rId1" Type="http://schemas.openxmlformats.org/officeDocument/2006/relationships/theme" Target="../theme/theme81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84.xml"/>
</Relationships>
</file>

<file path=ppt/slideMasters/_rels/slideMaster82.xml.rels><?xml version="1.0" encoding="UTF-8"?>
<Relationships xmlns="http://schemas.openxmlformats.org/package/2006/relationships"><Relationship Id="rId1" Type="http://schemas.openxmlformats.org/officeDocument/2006/relationships/theme" Target="../theme/theme82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85.xml"/>
</Relationships>
</file>

<file path=ppt/slideMasters/_rels/slideMaster83.xml.rels><?xml version="1.0" encoding="UTF-8"?>
<Relationships xmlns="http://schemas.openxmlformats.org/package/2006/relationships"><Relationship Id="rId1" Type="http://schemas.openxmlformats.org/officeDocument/2006/relationships/theme" Target="../theme/theme83.xml"/><Relationship Id="rId2" Type="http://schemas.openxmlformats.org/officeDocument/2006/relationships/image" Target="../media/image15.jpe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86.xml"/>
</Relationships>
</file>

<file path=ppt/slideMasters/_rels/slideMaster84.xml.rels><?xml version="1.0" encoding="UTF-8"?>
<Relationships xmlns="http://schemas.openxmlformats.org/package/2006/relationships"><Relationship Id="rId1" Type="http://schemas.openxmlformats.org/officeDocument/2006/relationships/theme" Target="../theme/theme84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87.xml"/>
</Relationships>
</file>

<file path=ppt/slideMasters/_rels/slideMaster85.xml.rels><?xml version="1.0" encoding="UTF-8"?>
<Relationships xmlns="http://schemas.openxmlformats.org/package/2006/relationships"><Relationship Id="rId1" Type="http://schemas.openxmlformats.org/officeDocument/2006/relationships/theme" Target="../theme/theme85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8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384E7E9-BC5D-447D-AC79-A1D51170B300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0400" y="142632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52F46A-E822-4C03-AFDB-152AA449F45F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D949032-5A18-4DA9-830D-54FC1D2EF6C3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title"/>
          </p:nvPr>
        </p:nvSpPr>
        <p:spPr>
          <a:xfrm>
            <a:off x="500400" y="821160"/>
            <a:ext cx="8520120" cy="198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BE95CB7-2300-4172-A2C4-68EBC02B416D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1" name="Google Shape;31;p7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2" name="PlaceHolder 2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80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46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8;p9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120" y="122076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5A4C88-1153-4679-B9B5-0536663BC69A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" name="Google Shape;110;p26"/>
          <p:cNvSpPr/>
          <p:nvPr/>
        </p:nvSpPr>
        <p:spPr>
          <a:xfrm>
            <a:off x="932760" y="1748160"/>
            <a:ext cx="2127600" cy="2929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Google Shape;111;p26"/>
          <p:cNvSpPr/>
          <p:nvPr/>
        </p:nvSpPr>
        <p:spPr>
          <a:xfrm>
            <a:off x="3436560" y="1748160"/>
            <a:ext cx="2127600" cy="2929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Google Shape;112;p26"/>
          <p:cNvSpPr/>
          <p:nvPr/>
        </p:nvSpPr>
        <p:spPr>
          <a:xfrm>
            <a:off x="5940000" y="1748160"/>
            <a:ext cx="2127600" cy="2929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Google Shape;113;p26"/>
          <p:cNvSpPr/>
          <p:nvPr/>
        </p:nvSpPr>
        <p:spPr>
          <a:xfrm>
            <a:off x="1073520" y="2075040"/>
            <a:ext cx="184572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uFillTx/>
                <a:latin typeface="Roboto"/>
                <a:ea typeface="Roboto"/>
              </a:rPr>
              <a:t>Поле для текста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Google Shape;114;p26"/>
          <p:cNvSpPr/>
          <p:nvPr/>
        </p:nvSpPr>
        <p:spPr>
          <a:xfrm>
            <a:off x="3530880" y="2075040"/>
            <a:ext cx="193860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uFillTx/>
                <a:latin typeface="Roboto"/>
                <a:ea typeface="Roboto"/>
              </a:rPr>
              <a:t>Поле для текста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" name="Google Shape;115;p26"/>
          <p:cNvSpPr/>
          <p:nvPr/>
        </p:nvSpPr>
        <p:spPr>
          <a:xfrm>
            <a:off x="6081120" y="2075040"/>
            <a:ext cx="193860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uFillTx/>
                <a:latin typeface="Roboto"/>
                <a:ea typeface="Roboto"/>
              </a:rPr>
              <a:t>Поле для текста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95360" y="1494000"/>
            <a:ext cx="4423680" cy="178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5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7" name="Google Shape;71;p17" descr=""/>
          <p:cNvPicPr/>
          <p:nvPr/>
        </p:nvPicPr>
        <p:blipFill>
          <a:blip r:embed="rId3"/>
          <a:stretch/>
        </p:blipFill>
        <p:spPr>
          <a:xfrm>
            <a:off x="5283720" y="843120"/>
            <a:ext cx="3457080" cy="3457080"/>
          </a:xfrm>
          <a:prstGeom prst="rect">
            <a:avLst/>
          </a:prstGeom>
          <a:ln w="0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4440" y="1793880"/>
            <a:ext cx="7935120" cy="155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45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80140EF-13E6-43F2-8D8D-1BAE5270B1DB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4" name="Google Shape;77;p19" descr=""/>
          <p:cNvPicPr/>
          <p:nvPr/>
        </p:nvPicPr>
        <p:blipFill>
          <a:blip r:embed="rId3"/>
          <a:stretch/>
        </p:blipFill>
        <p:spPr>
          <a:xfrm>
            <a:off x="922680" y="1821240"/>
            <a:ext cx="1642680" cy="7549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55" name="Google Shape;78;p19" descr=""/>
          <p:cNvPicPr/>
          <p:nvPr/>
        </p:nvPicPr>
        <p:blipFill>
          <a:blip r:embed="rId4"/>
          <a:stretch/>
        </p:blipFill>
        <p:spPr>
          <a:xfrm>
            <a:off x="2768400" y="1821240"/>
            <a:ext cx="1642680" cy="7549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56" name="Google Shape;79;p19" descr=""/>
          <p:cNvPicPr/>
          <p:nvPr/>
        </p:nvPicPr>
        <p:blipFill>
          <a:blip r:embed="rId5"/>
          <a:stretch/>
        </p:blipFill>
        <p:spPr>
          <a:xfrm>
            <a:off x="4527720" y="1821240"/>
            <a:ext cx="1642680" cy="7549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57" name="Google Shape;80;p19" descr=""/>
          <p:cNvPicPr/>
          <p:nvPr/>
        </p:nvPicPr>
        <p:blipFill>
          <a:blip r:embed="rId6"/>
          <a:stretch/>
        </p:blipFill>
        <p:spPr>
          <a:xfrm>
            <a:off x="6347160" y="1821240"/>
            <a:ext cx="1642680" cy="7549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58" name="Google Shape;81;p19"/>
          <p:cNvSpPr/>
          <p:nvPr/>
        </p:nvSpPr>
        <p:spPr>
          <a:xfrm>
            <a:off x="1212840" y="1944720"/>
            <a:ext cx="10627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uFillTx/>
                <a:latin typeface="Roboto"/>
                <a:ea typeface="Roboto"/>
              </a:rPr>
              <a:t>Этап 1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Google Shape;82;p19"/>
          <p:cNvSpPr/>
          <p:nvPr/>
        </p:nvSpPr>
        <p:spPr>
          <a:xfrm>
            <a:off x="3058560" y="1944720"/>
            <a:ext cx="10627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uFillTx/>
                <a:latin typeface="Roboto"/>
                <a:ea typeface="Roboto"/>
              </a:rPr>
              <a:t>Этап 2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" name="Google Shape;83;p19"/>
          <p:cNvSpPr/>
          <p:nvPr/>
        </p:nvSpPr>
        <p:spPr>
          <a:xfrm>
            <a:off x="4817880" y="1944720"/>
            <a:ext cx="10627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uFillTx/>
                <a:latin typeface="Roboto"/>
                <a:ea typeface="Roboto"/>
              </a:rPr>
              <a:t>Этап 3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" name="Google Shape;84;p19"/>
          <p:cNvSpPr/>
          <p:nvPr/>
        </p:nvSpPr>
        <p:spPr>
          <a:xfrm>
            <a:off x="6637320" y="1944720"/>
            <a:ext cx="10627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uFillTx/>
                <a:latin typeface="Roboto"/>
                <a:ea typeface="Roboto"/>
              </a:rPr>
              <a:t>Этап 4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Google Shape;85;p19"/>
          <p:cNvSpPr/>
          <p:nvPr/>
        </p:nvSpPr>
        <p:spPr>
          <a:xfrm>
            <a:off x="982800" y="3241440"/>
            <a:ext cx="152280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Google Shape;86;p19"/>
          <p:cNvSpPr/>
          <p:nvPr/>
        </p:nvSpPr>
        <p:spPr>
          <a:xfrm>
            <a:off x="2828520" y="3241440"/>
            <a:ext cx="152280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" name="Google Shape;87;p19"/>
          <p:cNvSpPr/>
          <p:nvPr/>
        </p:nvSpPr>
        <p:spPr>
          <a:xfrm>
            <a:off x="4587840" y="3241440"/>
            <a:ext cx="152280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Google Shape;88;p19"/>
          <p:cNvSpPr/>
          <p:nvPr/>
        </p:nvSpPr>
        <p:spPr>
          <a:xfrm>
            <a:off x="6406920" y="3241440"/>
            <a:ext cx="152280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67" name="Google Shape;91;p20"/>
          <p:cNvGraphicFramePr/>
          <p:nvPr/>
        </p:nvGraphicFramePr>
        <p:xfrm>
          <a:off x="655560" y="1745640"/>
          <a:ext cx="8210160" cy="1495080"/>
        </p:xfrm>
        <a:graphic>
          <a:graphicData uri="http://schemas.openxmlformats.org/drawingml/2006/table">
            <a:tbl>
              <a:tblPr/>
              <a:tblGrid>
                <a:gridCol w="3800160"/>
                <a:gridCol w="4410000"/>
              </a:tblGrid>
              <a:tr h="47880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1. Описание эксперимента</a:t>
                      </a:r>
                      <a:r>
                        <a:rPr b="1" lang="ru" sz="17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</a:t>
                      </a:r>
                      <a:endParaRPr b="0" lang="ru-RU" sz="17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2. Технические детали</a:t>
                      </a:r>
                      <a:endParaRPr b="0" lang="ru-RU" sz="17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1015920">
                <a:tc>
                  <a:txBody>
                    <a:bodyPr lIns="91080" rIns="91080" tIns="91080" bIns="91080" anchor="t">
                      <a:noAutofit/>
                    </a:bodyPr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Гипотеза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Целевая аудитория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Ожидаемый результат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marL="457200" indent="-31752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7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Реализация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Настройки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Метрики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93;p21"/>
          <p:cNvSpPr/>
          <p:nvPr/>
        </p:nvSpPr>
        <p:spPr>
          <a:xfrm>
            <a:off x="556200" y="4554000"/>
            <a:ext cx="423972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добавьте ссылку на источник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51600" y="1648440"/>
            <a:ext cx="7705800" cy="15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46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74" name="Google Shape;98;p23"/>
          <p:cNvGraphicFramePr/>
          <p:nvPr/>
        </p:nvGraphicFramePr>
        <p:xfrm>
          <a:off x="608760" y="1593720"/>
          <a:ext cx="7960680" cy="3112560"/>
        </p:xfrm>
        <a:graphic>
          <a:graphicData uri="http://schemas.openxmlformats.org/drawingml/2006/table">
            <a:tbl>
              <a:tblPr/>
              <a:tblGrid>
                <a:gridCol w="395640"/>
                <a:gridCol w="2403360"/>
                <a:gridCol w="2684520"/>
                <a:gridCol w="2476800"/>
              </a:tblGrid>
              <a:tr h="705960">
                <a:tc>
                  <a:txBody>
                    <a:bodyPr lIns="91080" rIns="91080" tIns="91080" bIns="91080" anchor="ctr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1.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2.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3.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4.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5.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02BB8D-26B0-43AC-897F-AED09DE6248C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6" name="Google Shape;101;p24"/>
          <p:cNvSpPr/>
          <p:nvPr/>
        </p:nvSpPr>
        <p:spPr>
          <a:xfrm>
            <a:off x="791640" y="103932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" name="Google Shape;102;p24"/>
          <p:cNvSpPr/>
          <p:nvPr/>
        </p:nvSpPr>
        <p:spPr>
          <a:xfrm>
            <a:off x="791640" y="190476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Google Shape;103;p24"/>
          <p:cNvSpPr/>
          <p:nvPr/>
        </p:nvSpPr>
        <p:spPr>
          <a:xfrm>
            <a:off x="791640" y="277056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Google Shape;104;p24"/>
          <p:cNvSpPr/>
          <p:nvPr/>
        </p:nvSpPr>
        <p:spPr>
          <a:xfrm>
            <a:off x="791640" y="363636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Google Shape;105;p24"/>
          <p:cNvSpPr/>
          <p:nvPr/>
        </p:nvSpPr>
        <p:spPr>
          <a:xfrm>
            <a:off x="5533920" y="1409040"/>
            <a:ext cx="2468520" cy="246852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5" r:id="rId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97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3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97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Google Shape;147;p37"/>
          <p:cNvSpPr/>
          <p:nvPr/>
        </p:nvSpPr>
        <p:spPr>
          <a:xfrm>
            <a:off x="606240" y="1441080"/>
            <a:ext cx="7938360" cy="356472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3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97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3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97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Google Shape;153;p39"/>
          <p:cNvSpPr/>
          <p:nvPr/>
        </p:nvSpPr>
        <p:spPr>
          <a:xfrm>
            <a:off x="606240" y="2144160"/>
            <a:ext cx="7938360" cy="24642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3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97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Google Shape;156;p40"/>
          <p:cNvSpPr/>
          <p:nvPr/>
        </p:nvSpPr>
        <p:spPr>
          <a:xfrm>
            <a:off x="362160" y="1365120"/>
            <a:ext cx="4748400" cy="356472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5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Google Shape;49;p12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0400" y="17820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0400" y="142632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739AC37-9CAE-4794-995D-BAE4CD8C6B8D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3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0400" y="25452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9" r:id="rId3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ldNum" idx="10"/>
          </p:nvPr>
        </p:nvSpPr>
        <p:spPr>
          <a:xfrm>
            <a:off x="6583680" y="4783320"/>
            <a:ext cx="2102760" cy="15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E3E5392-28A6-4FB9-9DF2-DE2DD7FC79FB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3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BE51DEC-5544-47E4-ABF4-4A9698795BF1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3" r:id="rId3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80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46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5" r:id="rId3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122;p28"/>
          <p:cNvSpPr/>
          <p:nvPr/>
        </p:nvSpPr>
        <p:spPr>
          <a:xfrm>
            <a:off x="549720" y="1802160"/>
            <a:ext cx="7635960" cy="34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2400" strike="noStrike" u="none">
                <a:solidFill>
                  <a:srgbClr val="9857f3"/>
                </a:solidFill>
                <a:uFillTx/>
                <a:latin typeface="Roboto"/>
                <a:ea typeface="Roboto"/>
              </a:rPr>
              <a:t>Определение</a:t>
            </a:r>
            <a:r>
              <a:rPr b="0" lang="ru" sz="24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 – 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7" r:id="rId3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0400" y="1720800"/>
            <a:ext cx="7935120" cy="128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36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8738D8E-BA0B-4CB7-81D3-09D146B22204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3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ldNum" idx="1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92D403C-C2D4-4C8A-AFC7-F1C806663607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4" name="Google Shape;128;p30"/>
          <p:cNvSpPr/>
          <p:nvPr/>
        </p:nvSpPr>
        <p:spPr>
          <a:xfrm>
            <a:off x="630720" y="1572840"/>
            <a:ext cx="3906000" cy="169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3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Главная мысль </a:t>
            </a:r>
            <a:endParaRPr b="0" lang="ru-RU" sz="3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3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слайда, тезис, определение</a:t>
            </a:r>
            <a:endParaRPr b="0" lang="ru-RU" sz="3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Google Shape;129;p30"/>
          <p:cNvSpPr/>
          <p:nvPr/>
        </p:nvSpPr>
        <p:spPr>
          <a:xfrm>
            <a:off x="5581080" y="867960"/>
            <a:ext cx="2867760" cy="311832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1" r:id="rId4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ldNum" idx="1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6274F27-F56B-4265-A4EC-65CE93D08702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3" r:id="rId3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Google Shape;53;p13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97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3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36;p34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120" y="122076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sldNum" idx="1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A28494F-CCCA-49C2-803C-5ACFA9AF26DE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9" r:id="rId3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Num" idx="1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F293141-BF68-473C-8F0B-C92834ADCC18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1" r:id="rId3"/>
    <p:sldLayoutId id="2147483732" r:id="rId4"/>
    <p:sldLayoutId id="2147483733" r:id="rId5"/>
    <p:sldLayoutId id="2147483734" r:id="rId6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6" r:id="rId3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Google Shape;216;p56"/>
          <p:cNvSpPr/>
          <p:nvPr/>
        </p:nvSpPr>
        <p:spPr>
          <a:xfrm>
            <a:off x="932760" y="1748160"/>
            <a:ext cx="2127600" cy="2929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1" name="Google Shape;217;p56"/>
          <p:cNvSpPr/>
          <p:nvPr/>
        </p:nvSpPr>
        <p:spPr>
          <a:xfrm>
            <a:off x="3436560" y="1748160"/>
            <a:ext cx="2127600" cy="2929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Google Shape;218;p56"/>
          <p:cNvSpPr/>
          <p:nvPr/>
        </p:nvSpPr>
        <p:spPr>
          <a:xfrm>
            <a:off x="5940000" y="1748160"/>
            <a:ext cx="2127600" cy="2929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Google Shape;219;p56"/>
          <p:cNvSpPr/>
          <p:nvPr/>
        </p:nvSpPr>
        <p:spPr>
          <a:xfrm>
            <a:off x="1073520" y="2075040"/>
            <a:ext cx="184572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uFillTx/>
                <a:latin typeface="Roboto"/>
                <a:ea typeface="Roboto"/>
              </a:rPr>
              <a:t>Поле для текста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4" name="Google Shape;220;p56"/>
          <p:cNvSpPr/>
          <p:nvPr/>
        </p:nvSpPr>
        <p:spPr>
          <a:xfrm>
            <a:off x="3530880" y="2075040"/>
            <a:ext cx="193860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uFillTx/>
                <a:latin typeface="Roboto"/>
                <a:ea typeface="Roboto"/>
              </a:rPr>
              <a:t>Поле для текста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5" name="Google Shape;221;p56"/>
          <p:cNvSpPr/>
          <p:nvPr/>
        </p:nvSpPr>
        <p:spPr>
          <a:xfrm>
            <a:off x="6081120" y="2075040"/>
            <a:ext cx="193860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uFillTx/>
                <a:latin typeface="Roboto"/>
                <a:ea typeface="Roboto"/>
              </a:rPr>
              <a:t>Поле для текста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8" r:id="rId3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95360" y="1494000"/>
            <a:ext cx="4423680" cy="178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5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7" name="Google Shape;177;p47" descr=""/>
          <p:cNvPicPr/>
          <p:nvPr/>
        </p:nvPicPr>
        <p:blipFill>
          <a:blip r:embed="rId3"/>
          <a:stretch/>
        </p:blipFill>
        <p:spPr>
          <a:xfrm>
            <a:off x="5283720" y="843120"/>
            <a:ext cx="3457080" cy="3457080"/>
          </a:xfrm>
          <a:prstGeom prst="rect">
            <a:avLst/>
          </a:prstGeom>
          <a:ln w="0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40" r:id="rId4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4440" y="1793880"/>
            <a:ext cx="7935120" cy="155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45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ldNum" idx="1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A295413-AB13-4CD7-96C0-657374379053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2" r:id="rId3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3" name="Google Shape;183;p49" descr=""/>
          <p:cNvPicPr/>
          <p:nvPr/>
        </p:nvPicPr>
        <p:blipFill>
          <a:blip r:embed="rId3"/>
          <a:stretch/>
        </p:blipFill>
        <p:spPr>
          <a:xfrm>
            <a:off x="922680" y="1821240"/>
            <a:ext cx="1642680" cy="7549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144" name="Google Shape;184;p49" descr=""/>
          <p:cNvPicPr/>
          <p:nvPr/>
        </p:nvPicPr>
        <p:blipFill>
          <a:blip r:embed="rId4"/>
          <a:stretch/>
        </p:blipFill>
        <p:spPr>
          <a:xfrm>
            <a:off x="2768400" y="1821240"/>
            <a:ext cx="1642680" cy="7549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145" name="Google Shape;185;p49" descr=""/>
          <p:cNvPicPr/>
          <p:nvPr/>
        </p:nvPicPr>
        <p:blipFill>
          <a:blip r:embed="rId5"/>
          <a:stretch/>
        </p:blipFill>
        <p:spPr>
          <a:xfrm>
            <a:off x="4527720" y="1821240"/>
            <a:ext cx="1642680" cy="7549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146" name="Google Shape;186;p49" descr=""/>
          <p:cNvPicPr/>
          <p:nvPr/>
        </p:nvPicPr>
        <p:blipFill>
          <a:blip r:embed="rId6"/>
          <a:stretch/>
        </p:blipFill>
        <p:spPr>
          <a:xfrm>
            <a:off x="6347160" y="1821240"/>
            <a:ext cx="1642680" cy="7549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147" name="Google Shape;187;p49"/>
          <p:cNvSpPr/>
          <p:nvPr/>
        </p:nvSpPr>
        <p:spPr>
          <a:xfrm>
            <a:off x="1212840" y="1944720"/>
            <a:ext cx="10627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uFillTx/>
                <a:latin typeface="Roboto"/>
                <a:ea typeface="Roboto"/>
              </a:rPr>
              <a:t>Этап 1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Google Shape;188;p49"/>
          <p:cNvSpPr/>
          <p:nvPr/>
        </p:nvSpPr>
        <p:spPr>
          <a:xfrm>
            <a:off x="3058560" y="1944720"/>
            <a:ext cx="10627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uFillTx/>
                <a:latin typeface="Roboto"/>
                <a:ea typeface="Roboto"/>
              </a:rPr>
              <a:t>Этап 2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9" name="Google Shape;189;p49"/>
          <p:cNvSpPr/>
          <p:nvPr/>
        </p:nvSpPr>
        <p:spPr>
          <a:xfrm>
            <a:off x="4817880" y="1944720"/>
            <a:ext cx="10627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uFillTx/>
                <a:latin typeface="Roboto"/>
                <a:ea typeface="Roboto"/>
              </a:rPr>
              <a:t>Этап 3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Google Shape;190;p49"/>
          <p:cNvSpPr/>
          <p:nvPr/>
        </p:nvSpPr>
        <p:spPr>
          <a:xfrm>
            <a:off x="6637320" y="1944720"/>
            <a:ext cx="10627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uFillTx/>
                <a:latin typeface="Roboto"/>
                <a:ea typeface="Roboto"/>
              </a:rPr>
              <a:t>Этап 4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1" name="Google Shape;191;p49"/>
          <p:cNvSpPr/>
          <p:nvPr/>
        </p:nvSpPr>
        <p:spPr>
          <a:xfrm>
            <a:off x="982800" y="3241440"/>
            <a:ext cx="152280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2" name="Google Shape;192;p49"/>
          <p:cNvSpPr/>
          <p:nvPr/>
        </p:nvSpPr>
        <p:spPr>
          <a:xfrm>
            <a:off x="2828520" y="3241440"/>
            <a:ext cx="152280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Google Shape;193;p49"/>
          <p:cNvSpPr/>
          <p:nvPr/>
        </p:nvSpPr>
        <p:spPr>
          <a:xfrm>
            <a:off x="4587840" y="3241440"/>
            <a:ext cx="152280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4" name="Google Shape;194;p49"/>
          <p:cNvSpPr/>
          <p:nvPr/>
        </p:nvSpPr>
        <p:spPr>
          <a:xfrm>
            <a:off x="6406920" y="3241440"/>
            <a:ext cx="152280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4" r:id="rId7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156" name="Google Shape;197;p50"/>
          <p:cNvGraphicFramePr/>
          <p:nvPr/>
        </p:nvGraphicFramePr>
        <p:xfrm>
          <a:off x="655560" y="1745640"/>
          <a:ext cx="8210160" cy="1495080"/>
        </p:xfrm>
        <a:graphic>
          <a:graphicData uri="http://schemas.openxmlformats.org/drawingml/2006/table">
            <a:tbl>
              <a:tblPr/>
              <a:tblGrid>
                <a:gridCol w="3800160"/>
                <a:gridCol w="4410000"/>
              </a:tblGrid>
              <a:tr h="47880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1. Описание эксперимента</a:t>
                      </a:r>
                      <a:r>
                        <a:rPr b="1" lang="ru" sz="17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</a:t>
                      </a:r>
                      <a:endParaRPr b="0" lang="ru-RU" sz="17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2. Технические детали</a:t>
                      </a:r>
                      <a:endParaRPr b="0" lang="ru-RU" sz="17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1015920">
                <a:tc>
                  <a:txBody>
                    <a:bodyPr lIns="91080" rIns="91080" tIns="91080" bIns="91080" anchor="t">
                      <a:noAutofit/>
                    </a:bodyPr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Гипотеза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Целевая аудитория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Ожидаемый результат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marL="457200" indent="-31752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7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Реализация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Настройки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Метрики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 bg1="lt1" tx1="dk1" bg2="dk2" tx2="lt2" accent1="accent1" accent2="accent2" accent3="accent3" accent4="accent4" accent5="accent5" accent6="accent6" hlink="hlink" folHlink="folHlink"/>
  <p:sldLayoutIdLst>
    <p:sldLayoutId id="2147483746" r:id="rId3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99;p51"/>
          <p:cNvSpPr/>
          <p:nvPr/>
        </p:nvSpPr>
        <p:spPr>
          <a:xfrm>
            <a:off x="556200" y="4554000"/>
            <a:ext cx="423972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добавьте ссылку на источник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8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Google Shape;58;p14"/>
          <p:cNvSpPr/>
          <p:nvPr/>
        </p:nvSpPr>
        <p:spPr>
          <a:xfrm>
            <a:off x="606240" y="2144160"/>
            <a:ext cx="7938360" cy="24642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51600" y="1648440"/>
            <a:ext cx="7705800" cy="15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46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0" r:id="rId3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164" name="Google Shape;204;p53"/>
          <p:cNvGraphicFramePr/>
          <p:nvPr/>
        </p:nvGraphicFramePr>
        <p:xfrm>
          <a:off x="608760" y="1593720"/>
          <a:ext cx="7960680" cy="3112560"/>
        </p:xfrm>
        <a:graphic>
          <a:graphicData uri="http://schemas.openxmlformats.org/drawingml/2006/table">
            <a:tbl>
              <a:tblPr/>
              <a:tblGrid>
                <a:gridCol w="395640"/>
                <a:gridCol w="2403360"/>
                <a:gridCol w="2684520"/>
                <a:gridCol w="2476800"/>
              </a:tblGrid>
              <a:tr h="705960">
                <a:tc>
                  <a:txBody>
                    <a:bodyPr lIns="91080" rIns="91080" tIns="91080" bIns="91080" anchor="ctr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1.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2.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3.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4.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5.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 bg1="lt1" tx1="dk1" bg2="dk2" tx2="lt2" accent1="accent1" accent2="accent2" accent3="accent3" accent4="accent4" accent5="accent5" accent6="accent6" hlink="hlink" folHlink="folHlink"/>
  <p:sldLayoutIdLst>
    <p:sldLayoutId id="2147483752" r:id="rId3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Num" idx="1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355437E-5373-471F-ABF3-537EA1C0A834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6" name="Google Shape;207;p54"/>
          <p:cNvSpPr/>
          <p:nvPr/>
        </p:nvSpPr>
        <p:spPr>
          <a:xfrm>
            <a:off x="791640" y="103932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7" name="Google Shape;208;p54"/>
          <p:cNvSpPr/>
          <p:nvPr/>
        </p:nvSpPr>
        <p:spPr>
          <a:xfrm>
            <a:off x="791640" y="190476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Google Shape;209;p54"/>
          <p:cNvSpPr/>
          <p:nvPr/>
        </p:nvSpPr>
        <p:spPr>
          <a:xfrm>
            <a:off x="791640" y="277056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9" name="Google Shape;210;p54"/>
          <p:cNvSpPr/>
          <p:nvPr/>
        </p:nvSpPr>
        <p:spPr>
          <a:xfrm>
            <a:off x="791640" y="363636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0" name="Google Shape;211;p54"/>
          <p:cNvSpPr/>
          <p:nvPr/>
        </p:nvSpPr>
        <p:spPr>
          <a:xfrm>
            <a:off x="5533920" y="1409040"/>
            <a:ext cx="2468520" cy="246852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4" r:id="rId4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Num" idx="1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9BDDC67-5755-4A48-BF33-B83C486C09D5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6" r:id="rId3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8" r:id="rId3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4" name="Google Shape;266;p68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0" r:id="rId3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6" name="Google Shape;270;p69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2" r:id="rId3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Google Shape;275;p70"/>
          <p:cNvSpPr/>
          <p:nvPr/>
        </p:nvSpPr>
        <p:spPr>
          <a:xfrm>
            <a:off x="606240" y="2144160"/>
            <a:ext cx="7938360" cy="24642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4" r:id="rId3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0" name="Google Shape;279;p71"/>
          <p:cNvSpPr/>
          <p:nvPr/>
        </p:nvSpPr>
        <p:spPr>
          <a:xfrm>
            <a:off x="362160" y="1384200"/>
            <a:ext cx="4748400" cy="33930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6" r:id="rId3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930960" y="1572120"/>
            <a:ext cx="7281720" cy="224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49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36120" y="856800"/>
            <a:ext cx="7871760" cy="213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ftr" idx="20"/>
          </p:nvPr>
        </p:nvSpPr>
        <p:spPr>
          <a:xfrm>
            <a:off x="3108960" y="4783320"/>
            <a:ext cx="292572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dt" idx="21"/>
          </p:nvPr>
        </p:nvSpPr>
        <p:spPr>
          <a:xfrm>
            <a:off x="457200" y="4783320"/>
            <a:ext cx="210276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sldNum" idx="22"/>
          </p:nvPr>
        </p:nvSpPr>
        <p:spPr>
          <a:xfrm>
            <a:off x="6583680" y="4783320"/>
            <a:ext cx="2102760" cy="15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02A47F9-7762-4138-B91D-4E9CD1D98841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8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Google Shape;62;p15"/>
          <p:cNvSpPr/>
          <p:nvPr/>
        </p:nvSpPr>
        <p:spPr>
          <a:xfrm>
            <a:off x="362160" y="1384200"/>
            <a:ext cx="4748400" cy="33930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ftr" idx="23"/>
          </p:nvPr>
        </p:nvSpPr>
        <p:spPr>
          <a:xfrm>
            <a:off x="3108960" y="4783320"/>
            <a:ext cx="292572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dt" idx="24"/>
          </p:nvPr>
        </p:nvSpPr>
        <p:spPr>
          <a:xfrm>
            <a:off x="457200" y="4783320"/>
            <a:ext cx="210276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sldNum" idx="25"/>
          </p:nvPr>
        </p:nvSpPr>
        <p:spPr>
          <a:xfrm>
            <a:off x="6583680" y="4783320"/>
            <a:ext cx="2102760" cy="15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2B95155-C607-4FB2-BBF0-7964854180F3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0" r:id="rId3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buNone/>
            </a:pPr>
            <a:r>
              <a:rPr b="0" lang="ru-RU" sz="19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sldNum" idx="2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6C54D46-19B9-4BFB-BE9E-485B57546275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" name="Google Shape;296;p74"/>
          <p:cNvSpPr/>
          <p:nvPr/>
        </p:nvSpPr>
        <p:spPr>
          <a:xfrm>
            <a:off x="8694000" y="82440"/>
            <a:ext cx="369000" cy="5346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4920" rIns="34920" tIns="34920" bIns="349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2" r:id="rId3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buNone/>
            </a:pPr>
            <a:r>
              <a:rPr b="0" lang="ru-RU" sz="19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2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591EE6E-F267-4770-9CB9-9BC430B2B26F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8" name="Google Shape;301;p75"/>
          <p:cNvSpPr/>
          <p:nvPr/>
        </p:nvSpPr>
        <p:spPr>
          <a:xfrm>
            <a:off x="8694000" y="82440"/>
            <a:ext cx="369000" cy="5346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4920" rIns="34920" tIns="34920" bIns="349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4" r:id="rId3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227;p58" descr=""/>
          <p:cNvPicPr/>
          <p:nvPr/>
        </p:nvPicPr>
        <p:blipFill>
          <a:blip r:embed="rId3"/>
          <a:srcRect l="98" t="0" r="98" b="0"/>
          <a:stretch/>
        </p:blipFill>
        <p:spPr>
          <a:xfrm>
            <a:off x="-18000" y="-10080"/>
            <a:ext cx="9194400" cy="5181840"/>
          </a:xfrm>
          <a:prstGeom prst="rect">
            <a:avLst/>
          </a:prstGeom>
          <a:ln w="0">
            <a:noFill/>
          </a:ln>
        </p:spPr>
      </p:pic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944640" y="1769040"/>
            <a:ext cx="7379280" cy="237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56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6" r:id="rId4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73480" y="388080"/>
            <a:ext cx="79963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942840" y="1539360"/>
            <a:ext cx="7262640" cy="22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ftr" idx="28"/>
          </p:nvPr>
        </p:nvSpPr>
        <p:spPr>
          <a:xfrm>
            <a:off x="3108960" y="4783320"/>
            <a:ext cx="292572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dt" idx="29"/>
          </p:nvPr>
        </p:nvSpPr>
        <p:spPr>
          <a:xfrm>
            <a:off x="457200" y="4783320"/>
            <a:ext cx="210276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sldNum" idx="30"/>
          </p:nvPr>
        </p:nvSpPr>
        <p:spPr>
          <a:xfrm>
            <a:off x="6583680" y="4783320"/>
            <a:ext cx="2102760" cy="15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B61950C-892E-4FCD-B671-52B7CAD91F0E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8" r:id="rId3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0400" y="1784880"/>
            <a:ext cx="7935120" cy="114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36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ldNum" idx="3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4DF44BC-BF95-4543-9CBF-76A9C7A0E222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0" r:id="rId3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2" r:id="rId3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0400" y="142632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sldNum" idx="3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DE4667F-13BD-474D-856F-040A1EF9A964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4" r:id="rId3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Num" idx="3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453FA9B-FC1B-46CD-9CA4-E9780104C555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title"/>
          </p:nvPr>
        </p:nvSpPr>
        <p:spPr>
          <a:xfrm>
            <a:off x="500400" y="821160"/>
            <a:ext cx="8520120" cy="198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6" r:id="rId3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Num" idx="3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D42F1B3-2446-4E85-9EC3-3C1CDBDA91A8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22" name="Google Shape;248;p63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223" name="PlaceHolder 2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80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46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8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0;p2" descr=""/>
          <p:cNvPicPr/>
          <p:nvPr/>
        </p:nvPicPr>
        <p:blipFill>
          <a:blip r:embed="rId3"/>
          <a:srcRect l="98" t="0" r="98" b="0"/>
          <a:stretch/>
        </p:blipFill>
        <p:spPr>
          <a:xfrm>
            <a:off x="-18000" y="-10080"/>
            <a:ext cx="9194400" cy="518184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44640" y="1769040"/>
            <a:ext cx="7379280" cy="237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56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0" r:id="rId3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55;p65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120" y="122076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sldNum" idx="3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A6C1D7F-01C1-4605-879C-B84D6C8BA6F3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2" r:id="rId3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Num" idx="3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B3B0E9B-4DFD-4B76-A07B-64C46CADABD5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4" r:id="rId3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6" r:id="rId3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2" name="Google Shape;352;p88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8" r:id="rId3"/>
  </p:sldLayoutIdLst>
</p:sldMaster>
</file>

<file path=ppt/slideMasters/slideMaster7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" name="Google Shape;356;p89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0" r:id="rId3"/>
  </p:sldLayoutIdLst>
</p:sldMaster>
</file>

<file path=ppt/slideMasters/slideMaster7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8" name="Google Shape;361;p90"/>
          <p:cNvSpPr/>
          <p:nvPr/>
        </p:nvSpPr>
        <p:spPr>
          <a:xfrm>
            <a:off x="606240" y="2144160"/>
            <a:ext cx="7938360" cy="24642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2" r:id="rId3"/>
  </p:sldLayoutIdLst>
</p:sldMaster>
</file>

<file path=ppt/slideMasters/slideMaster7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0" name="Google Shape;365;p91"/>
          <p:cNvSpPr/>
          <p:nvPr/>
        </p:nvSpPr>
        <p:spPr>
          <a:xfrm>
            <a:off x="362160" y="1384200"/>
            <a:ext cx="4748400" cy="33930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4" r:id="rId3"/>
  </p:sldLayoutIdLst>
</p:sldMaster>
</file>

<file path=ppt/slideMasters/slideMaster7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313;p78" descr=""/>
          <p:cNvPicPr/>
          <p:nvPr/>
        </p:nvPicPr>
        <p:blipFill>
          <a:blip r:embed="rId3"/>
          <a:srcRect l="98" t="0" r="98" b="0"/>
          <a:stretch/>
        </p:blipFill>
        <p:spPr>
          <a:xfrm>
            <a:off x="-18000" y="-10080"/>
            <a:ext cx="9194400" cy="518184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944640" y="1769040"/>
            <a:ext cx="7379280" cy="237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56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6" r:id="rId4"/>
  </p:sldLayoutIdLst>
</p:sldMaster>
</file>

<file path=ppt/slideMasters/slideMaster7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00400" y="1784880"/>
            <a:ext cx="7935120" cy="114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36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sldNum" idx="3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6DBD6F4-CA2D-4BD4-9377-0AD130DA7726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8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0400" y="1784880"/>
            <a:ext cx="7935120" cy="114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36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FA0E34D-5042-4BD8-9184-6ABD958E1F45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8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0" r:id="rId3"/>
  </p:sldLayoutIdLst>
</p:sldMaster>
</file>

<file path=ppt/slideMasters/slideMaster8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500400" y="142632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sldNum" idx="3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247FBF3-4075-4E51-9B0D-DD31A9C69966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2" r:id="rId3"/>
  </p:sldLayoutIdLst>
</p:sldMaster>
</file>

<file path=ppt/slideMasters/slideMaster8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Num" idx="3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3DD2BE9-4D67-421D-9D6B-48593250FC32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title"/>
          </p:nvPr>
        </p:nvSpPr>
        <p:spPr>
          <a:xfrm>
            <a:off x="500400" y="821160"/>
            <a:ext cx="8520120" cy="198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4" r:id="rId3"/>
  </p:sldLayoutIdLst>
</p:sldMaster>
</file>

<file path=ppt/slideMasters/slideMaster8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Num" idx="4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F913475-3A12-48B1-BA1D-106FD34CB07E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59" name="Google Shape;334;p83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260" name="PlaceHolder 2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80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46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6" r:id="rId4"/>
  </p:sldLayoutIdLst>
</p:sldMaster>
</file>

<file path=ppt/slideMasters/slideMaster8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8" r:id="rId3"/>
  </p:sldLayoutIdLst>
</p:sldMaster>
</file>

<file path=ppt/slideMasters/slideMaster8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341;p85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120" y="122076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sldNum" idx="4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FF21A7E-EF03-4ECC-B60A-66DCE51BA642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20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8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4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372;p92" descr=""/>
          <p:cNvPicPr/>
          <p:nvPr/>
        </p:nvPicPr>
        <p:blipFill>
          <a:blip r:embed="rId1"/>
          <a:srcRect l="0" t="5493" r="0" b="38718"/>
          <a:stretch/>
        </p:blipFill>
        <p:spPr>
          <a:xfrm>
            <a:off x="-75960" y="0"/>
            <a:ext cx="9219600" cy="5143320"/>
          </a:xfrm>
          <a:prstGeom prst="rect">
            <a:avLst/>
          </a:prstGeom>
          <a:ln w="0">
            <a:noFill/>
          </a:ln>
        </p:spPr>
      </p:pic>
      <p:sp>
        <p:nvSpPr>
          <p:cNvPr id="267" name="Google Shape;373;p92"/>
          <p:cNvSpPr/>
          <p:nvPr/>
        </p:nvSpPr>
        <p:spPr>
          <a:xfrm>
            <a:off x="433080" y="553680"/>
            <a:ext cx="4161240" cy="41508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 w="0">
            <a:noFill/>
          </a:ln>
          <a:effectLst>
            <a:outerShdw algn="bl" blurRad="200160" dir="5400000" dist="28440" rotWithShape="0">
              <a:srgbClr val="000000">
                <a:alpha val="2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8" name="Google Shape;374;p92"/>
          <p:cNvSpPr/>
          <p:nvPr/>
        </p:nvSpPr>
        <p:spPr>
          <a:xfrm>
            <a:off x="433080" y="1890720"/>
            <a:ext cx="7584120" cy="14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ru" sz="4100" strike="noStrike" u="none">
                <a:solidFill>
                  <a:schemeClr val="lt1"/>
                </a:solidFill>
                <a:uFillTx/>
                <a:latin typeface="Roboto"/>
                <a:ea typeface="Roboto"/>
              </a:rPr>
              <a:t>Веб-сервер для раздачи статических файлов</a:t>
            </a:r>
            <a:endParaRPr b="0" lang="ru-RU" sz="4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9" name="Google Shape;375;p92"/>
          <p:cNvSpPr/>
          <p:nvPr/>
        </p:nvSpPr>
        <p:spPr>
          <a:xfrm>
            <a:off x="572040" y="553680"/>
            <a:ext cx="434088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trike="noStrike" u="none">
                <a:solidFill>
                  <a:srgbClr val="f4f4f6"/>
                </a:solidFill>
                <a:uFillTx/>
                <a:latin typeface="Roboto Medium"/>
                <a:ea typeface="Roboto Medium"/>
              </a:rPr>
              <a:t>COMPUTER SCIENCE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0" name="Google Shape;376;p92" descr=""/>
          <p:cNvPicPr/>
          <p:nvPr/>
        </p:nvPicPr>
        <p:blipFill>
          <a:blip r:embed="rId2"/>
          <a:stretch/>
        </p:blipFill>
        <p:spPr>
          <a:xfrm>
            <a:off x="7913880" y="268920"/>
            <a:ext cx="821880" cy="284400"/>
          </a:xfrm>
          <a:prstGeom prst="rect">
            <a:avLst/>
          </a:prstGeom>
          <a:ln w="0">
            <a:noFill/>
          </a:ln>
        </p:spPr>
      </p:pic>
      <p:pic>
        <p:nvPicPr>
          <p:cNvPr id="271" name="Google Shape;377;p92" descr=""/>
          <p:cNvPicPr/>
          <p:nvPr/>
        </p:nvPicPr>
        <p:blipFill>
          <a:blip r:embed="rId3"/>
          <a:stretch/>
        </p:blipFill>
        <p:spPr>
          <a:xfrm>
            <a:off x="6807960" y="2113200"/>
            <a:ext cx="1787400" cy="284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460;p101" descr=""/>
          <p:cNvPicPr/>
          <p:nvPr/>
        </p:nvPicPr>
        <p:blipFill>
          <a:blip r:embed="rId1"/>
          <a:srcRect l="0" t="5493" r="0" b="38718"/>
          <a:stretch/>
        </p:blipFill>
        <p:spPr>
          <a:xfrm>
            <a:off x="-75960" y="0"/>
            <a:ext cx="9219600" cy="5143320"/>
          </a:xfrm>
          <a:prstGeom prst="rect">
            <a:avLst/>
          </a:prstGeom>
          <a:ln w="0">
            <a:noFill/>
          </a:ln>
        </p:spPr>
      </p:pic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28920" y="1932480"/>
            <a:ext cx="7294680" cy="195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5000" strike="noStrike" u="none">
                <a:solidFill>
                  <a:schemeClr val="lt1"/>
                </a:solidFill>
                <a:uFillTx/>
                <a:latin typeface="Roboto"/>
                <a:ea typeface="Roboto"/>
              </a:rPr>
              <a:t>Спасибо за внимание!</a:t>
            </a:r>
            <a:endParaRPr b="0" lang="ru-RU" sz="5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05" name="Google Shape;462;p101" descr=""/>
          <p:cNvPicPr/>
          <p:nvPr/>
        </p:nvPicPr>
        <p:blipFill>
          <a:blip r:embed="rId2"/>
          <a:stretch/>
        </p:blipFill>
        <p:spPr>
          <a:xfrm>
            <a:off x="7328160" y="1616760"/>
            <a:ext cx="595800" cy="59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44120" y="1415520"/>
            <a:ext cx="7935120" cy="141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Меня хорошо видно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&amp; слышно?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3" name="Google Shape;383;p93" descr=""/>
          <p:cNvPicPr/>
          <p:nvPr/>
        </p:nvPicPr>
        <p:blipFill>
          <a:blip r:embed="rId1"/>
          <a:stretch/>
        </p:blipFill>
        <p:spPr>
          <a:xfrm>
            <a:off x="1544040" y="3841200"/>
            <a:ext cx="545400" cy="545400"/>
          </a:xfrm>
          <a:prstGeom prst="rect">
            <a:avLst/>
          </a:prstGeom>
          <a:ln w="0">
            <a:noFill/>
          </a:ln>
        </p:spPr>
      </p:pic>
      <p:pic>
        <p:nvPicPr>
          <p:cNvPr id="274" name="Google Shape;384;p93" descr=""/>
          <p:cNvPicPr/>
          <p:nvPr/>
        </p:nvPicPr>
        <p:blipFill>
          <a:blip r:embed="rId2"/>
          <a:stretch/>
        </p:blipFill>
        <p:spPr>
          <a:xfrm>
            <a:off x="825480" y="3890880"/>
            <a:ext cx="536760" cy="53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0400" y="821160"/>
            <a:ext cx="8520120" cy="1158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1" lang="ru" sz="30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Защита проекта</a:t>
            </a:r>
            <a:br>
              <a:rPr sz="3000"/>
            </a:br>
            <a:r>
              <a:rPr b="1" lang="ru" sz="30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Тема: </a:t>
            </a:r>
            <a:r>
              <a:rPr b="0" lang="ru-RU" sz="2200" strike="noStrike" u="none">
                <a:solidFill>
                  <a:srgbClr val="000000"/>
                </a:solidFill>
                <a:uFillTx/>
                <a:latin typeface="Roboto"/>
              </a:rPr>
              <a:t>Веб-сервер для раздачи статических файлов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Roboto"/>
              </a:rPr>
              <a:t> 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6" name="Google Shape;391;p94"/>
          <p:cNvSpPr/>
          <p:nvPr/>
        </p:nvSpPr>
        <p:spPr>
          <a:xfrm>
            <a:off x="3060000" y="2430720"/>
            <a:ext cx="3701520" cy="3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ru" sz="2300" strike="noStrike" u="none">
                <a:solidFill>
                  <a:srgbClr val="9857f3"/>
                </a:solidFill>
                <a:uFillTx/>
                <a:latin typeface="Roboto"/>
                <a:ea typeface="Roboto"/>
              </a:rPr>
              <a:t>Ковалёв Евгений Геннадьевич</a:t>
            </a:r>
            <a:endParaRPr b="0" lang="ru-RU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7" name="Google Shape;392;p94"/>
          <p:cNvSpPr/>
          <p:nvPr/>
        </p:nvSpPr>
        <p:spPr>
          <a:xfrm>
            <a:off x="3303000" y="3178800"/>
            <a:ext cx="5337000" cy="42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ru" sz="1300" strike="noStrike" u="none">
                <a:solidFill>
                  <a:srgbClr val="000000"/>
                </a:solidFill>
                <a:uFillTx/>
                <a:latin typeface="Roboto Medium"/>
                <a:ea typeface="Roboto Medium"/>
              </a:rPr>
              <a:t>Разработчик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38560" y="348840"/>
            <a:ext cx="8520120" cy="66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1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План защиты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9" name="Google Shape;398;p95"/>
          <p:cNvSpPr/>
          <p:nvPr/>
        </p:nvSpPr>
        <p:spPr>
          <a:xfrm>
            <a:off x="1137960" y="149148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Цель и задачи проекта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0" name="Google Shape;399;p95"/>
          <p:cNvSpPr/>
          <p:nvPr/>
        </p:nvSpPr>
        <p:spPr>
          <a:xfrm>
            <a:off x="1137960" y="207144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Какие технологии использовались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1" name="Google Shape;400;p95"/>
          <p:cNvSpPr/>
          <p:nvPr/>
        </p:nvSpPr>
        <p:spPr>
          <a:xfrm>
            <a:off x="1137960" y="265176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Что получилось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2" name="Google Shape;401;p95"/>
          <p:cNvSpPr/>
          <p:nvPr/>
        </p:nvSpPr>
        <p:spPr>
          <a:xfrm>
            <a:off x="1137960" y="324612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Выводы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83" name="Google Shape;402;p95"/>
          <p:cNvCxnSpPr>
            <a:stCxn id="279" idx="1"/>
            <a:endCxn id="280" idx="1"/>
          </p:cNvCxnSpPr>
          <p:nvPr/>
        </p:nvCxnSpPr>
        <p:spPr>
          <a:xfrm rot="10800000">
            <a:off x="1137960" y="1679040"/>
            <a:ext cx="360" cy="580320"/>
          </a:xfrm>
          <a:prstGeom prst="bentConnector3">
            <a:avLst>
              <a:gd name="adj1" fmla="val -66100000"/>
            </a:avLst>
          </a:prstGeom>
          <a:ln w="9525">
            <a:solidFill>
              <a:srgbClr val="9857f3"/>
            </a:solidFill>
            <a:prstDash val="dash"/>
            <a:round/>
          </a:ln>
        </p:spPr>
      </p:cxnSp>
      <p:cxnSp>
        <p:nvCxnSpPr>
          <p:cNvPr id="284" name="Google Shape;403;p95"/>
          <p:cNvCxnSpPr>
            <a:stCxn id="280" idx="1"/>
            <a:endCxn id="281" idx="1"/>
          </p:cNvCxnSpPr>
          <p:nvPr/>
        </p:nvCxnSpPr>
        <p:spPr>
          <a:xfrm rot="10800000">
            <a:off x="1137960" y="2259360"/>
            <a:ext cx="360" cy="580680"/>
          </a:xfrm>
          <a:prstGeom prst="bentConnector3">
            <a:avLst>
              <a:gd name="adj1" fmla="val -66100000"/>
            </a:avLst>
          </a:prstGeom>
          <a:ln w="9525">
            <a:solidFill>
              <a:srgbClr val="9857f3"/>
            </a:solidFill>
            <a:prstDash val="dash"/>
            <a:round/>
          </a:ln>
        </p:spPr>
      </p:cxnSp>
      <p:cxnSp>
        <p:nvCxnSpPr>
          <p:cNvPr id="285" name="Google Shape;404;p95"/>
          <p:cNvCxnSpPr>
            <a:stCxn id="281" idx="1"/>
            <a:endCxn id="282" idx="1"/>
          </p:cNvCxnSpPr>
          <p:nvPr/>
        </p:nvCxnSpPr>
        <p:spPr>
          <a:xfrm rot="10800000">
            <a:off x="1137960" y="2839320"/>
            <a:ext cx="360" cy="594720"/>
          </a:xfrm>
          <a:prstGeom prst="bentConnector3">
            <a:avLst>
              <a:gd name="adj1" fmla="val -66100000"/>
            </a:avLst>
          </a:prstGeom>
          <a:ln w="9525">
            <a:solidFill>
              <a:srgbClr val="9857f3"/>
            </a:solidFill>
            <a:prstDash val="dash"/>
            <a:round/>
          </a:ln>
        </p:spPr>
      </p:cxnSp>
      <p:cxnSp>
        <p:nvCxnSpPr>
          <p:cNvPr id="286" name="Google Shape;405;p95"/>
          <p:cNvCxnSpPr>
            <a:stCxn id="282" idx="1"/>
            <a:endCxn id="287" idx="1"/>
          </p:cNvCxnSpPr>
          <p:nvPr/>
        </p:nvCxnSpPr>
        <p:spPr>
          <a:xfrm rot="10800000">
            <a:off x="1137960" y="3433680"/>
            <a:ext cx="360" cy="527040"/>
          </a:xfrm>
          <a:prstGeom prst="bentConnector3">
            <a:avLst>
              <a:gd name="adj1" fmla="val -66100000"/>
            </a:avLst>
          </a:prstGeom>
          <a:ln w="9525">
            <a:solidFill>
              <a:srgbClr val="9857f3"/>
            </a:solidFill>
            <a:prstDash val="dash"/>
            <a:round/>
          </a:ln>
        </p:spPr>
      </p:cxnSp>
      <p:sp>
        <p:nvSpPr>
          <p:cNvPr id="287" name="Google Shape;406;p95"/>
          <p:cNvSpPr/>
          <p:nvPr/>
        </p:nvSpPr>
        <p:spPr>
          <a:xfrm>
            <a:off x="1137960" y="377280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Вопросы и рекомендации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411;p96"/>
          <p:cNvSpPr/>
          <p:nvPr/>
        </p:nvSpPr>
        <p:spPr>
          <a:xfrm>
            <a:off x="560520" y="324720"/>
            <a:ext cx="8520120" cy="130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26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Цель и задачи проекта</a:t>
            </a:r>
            <a:endParaRPr b="0" lang="ru-RU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289" name="Google Shape;412;p96"/>
          <p:cNvGraphicFramePr/>
          <p:nvPr/>
        </p:nvGraphicFramePr>
        <p:xfrm>
          <a:off x="941040" y="2767320"/>
          <a:ext cx="7238520" cy="344952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1.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600" strike="noStrike" u="none">
                          <a:solidFill>
                            <a:schemeClr val="dk1"/>
                          </a:solidFill>
                          <a:uFillTx/>
                          <a:latin typeface="Roboto"/>
                          <a:ea typeface="Roboto"/>
                        </a:rPr>
                        <a:t>Для достижения цели нужно: </a:t>
                      </a:r>
                      <a:br>
                        <a:rPr sz="1400"/>
                      </a:br>
                      <a:r>
                        <a:rPr b="0" lang="ru" sz="1600" strike="noStrike" u="none">
                          <a:solidFill>
                            <a:schemeClr val="dk1"/>
                          </a:solidFill>
                          <a:uFillTx/>
                          <a:latin typeface="Roboto"/>
                          <a:ea typeface="Roboto"/>
                        </a:rPr>
                        <a:t>Разработать серверное приложение на языке Си для ОС Linux, работающее по протоколу http. У которого будет одна страница с одной ссылкой на файл. При открытии данной страницы отобразится картинка, а также будет ссылка для скачивания данной картинки в виде файла.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90" name="Google Shape;413;p96"/>
          <p:cNvSpPr/>
          <p:nvPr/>
        </p:nvSpPr>
        <p:spPr>
          <a:xfrm>
            <a:off x="1312920" y="1040760"/>
            <a:ext cx="5887080" cy="14072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2100" strike="noStrike" u="none">
                <a:solidFill>
                  <a:schemeClr val="dk1"/>
                </a:solidFill>
                <a:uFillTx/>
                <a:latin typeface="Roboto Medium"/>
                <a:ea typeface="Roboto Medium"/>
              </a:rPr>
              <a:t>Цель проекта: разработка веб сервера с функционалом раздачи статических файлов по протоколу http и обработкой 404 ошибки</a:t>
            </a:r>
            <a:endParaRPr b="0" lang="ru-RU" sz="2100" strike="noStrike" u="none">
              <a:solidFill>
                <a:srgbClr val="000000"/>
              </a:solidFill>
              <a:uFillTx/>
              <a:latin typeface="Robot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Какие технологии использовались</a:t>
            </a: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292" name="Google Shape;425;p97"/>
          <p:cNvGraphicFramePr/>
          <p:nvPr/>
        </p:nvGraphicFramePr>
        <p:xfrm>
          <a:off x="952560" y="1897920"/>
          <a:ext cx="7238520" cy="313668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1.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Сокеты ОС LINUX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2.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Потоки ОС LINUX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3</a:t>
                      </a:r>
                      <a:r>
                        <a:rPr b="1" lang="ru" sz="1600" strike="noStrike" u="none">
                          <a:solidFill>
                            <a:schemeClr val="dk1"/>
                          </a:solidFill>
                          <a:uFillTx/>
                          <a:latin typeface="Roboto"/>
                          <a:ea typeface="Roboto"/>
                        </a:rPr>
                        <a:t>.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HTTP протокол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4.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79880" y="180000"/>
            <a:ext cx="8520120" cy="74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Что получилось</a:t>
            </a: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821160" y="720000"/>
            <a:ext cx="7504200" cy="442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4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Выводы</a:t>
            </a:r>
            <a:endParaRPr b="0" lang="ru-RU" sz="3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296" name="Google Shape;439;p99"/>
          <p:cNvGraphicFramePr/>
          <p:nvPr/>
        </p:nvGraphicFramePr>
        <p:xfrm>
          <a:off x="952560" y="1718280"/>
          <a:ext cx="7238520" cy="269676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1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Цель достигнута.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2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  <a:ea typeface="Microsoft YaHei"/>
                        </a:rPr>
                        <a:t>Трудно было </a:t>
                      </a: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в начале декомпозировать задачу на подзадачи и нелегко разрабатывать на языке си.</a:t>
                      </a:r>
                      <a:br>
                        <a:rPr sz="1800"/>
                      </a:b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Остались не реализованными несколько функциональностей, которые реализовал по упрощенной схеме.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3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На реализацию ушло около 50 часов.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4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Проект полезен на 10 из 10 баллов, получил новый опыт и изучил до некоторой степени язык СИ.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447;p100" descr=""/>
          <p:cNvPicPr/>
          <p:nvPr/>
        </p:nvPicPr>
        <p:blipFill>
          <a:blip r:embed="rId1"/>
          <a:srcRect l="10875" t="0" r="0" b="29924"/>
          <a:stretch/>
        </p:blipFill>
        <p:spPr>
          <a:xfrm>
            <a:off x="-75960" y="0"/>
            <a:ext cx="9408240" cy="5143320"/>
          </a:xfrm>
          <a:prstGeom prst="rect">
            <a:avLst/>
          </a:prstGeom>
          <a:ln w="0">
            <a:noFill/>
          </a:ln>
        </p:spPr>
      </p:pic>
      <p:sp>
        <p:nvSpPr>
          <p:cNvPr id="298" name="Google Shape;448;p100"/>
          <p:cNvSpPr/>
          <p:nvPr/>
        </p:nvSpPr>
        <p:spPr>
          <a:xfrm>
            <a:off x="387000" y="1844640"/>
            <a:ext cx="758412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" sz="4000" strike="noStrike" u="none">
                <a:solidFill>
                  <a:schemeClr val="lt1"/>
                </a:solidFill>
                <a:uFillTx/>
                <a:latin typeface="Roboto"/>
                <a:ea typeface="Roboto"/>
              </a:rPr>
              <a:t>Вопросы и рекомендации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9" name="Google Shape;449;p100"/>
          <p:cNvSpPr/>
          <p:nvPr/>
        </p:nvSpPr>
        <p:spPr>
          <a:xfrm>
            <a:off x="1214640" y="3061800"/>
            <a:ext cx="19270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trike="noStrike" u="none">
                <a:solidFill>
                  <a:srgbClr val="ffffff"/>
                </a:solidFill>
                <a:uFillTx/>
                <a:latin typeface="Roboto"/>
                <a:ea typeface="Roboto"/>
              </a:rPr>
              <a:t>если есть вопросы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0" name="Google Shape;450;p100"/>
          <p:cNvSpPr/>
          <p:nvPr/>
        </p:nvSpPr>
        <p:spPr>
          <a:xfrm>
            <a:off x="4934880" y="3061800"/>
            <a:ext cx="214560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trike="noStrike" u="none">
                <a:solidFill>
                  <a:srgbClr val="ffffff"/>
                </a:solidFill>
                <a:uFillTx/>
                <a:latin typeface="Roboto"/>
                <a:ea typeface="Roboto"/>
              </a:rPr>
              <a:t>если вопросов нет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1" name="Google Shape;451;p100"/>
          <p:cNvSpPr/>
          <p:nvPr/>
        </p:nvSpPr>
        <p:spPr>
          <a:xfrm>
            <a:off x="722880" y="2846520"/>
            <a:ext cx="49140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trike="noStrike" u="none">
                <a:solidFill>
                  <a:schemeClr val="lt1"/>
                </a:solidFill>
                <a:uFillTx/>
                <a:latin typeface="Roboto"/>
                <a:ea typeface="Roboto"/>
              </a:rPr>
              <a:t>+</a:t>
            </a:r>
            <a:endParaRPr b="0" lang="ru-RU" sz="4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2" name="Google Shape;452;p100"/>
          <p:cNvSpPr/>
          <p:nvPr/>
        </p:nvSpPr>
        <p:spPr>
          <a:xfrm>
            <a:off x="4443480" y="2846520"/>
            <a:ext cx="49140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trike="noStrike" u="none">
                <a:solidFill>
                  <a:schemeClr val="lt1"/>
                </a:solidFill>
                <a:uFillTx/>
                <a:latin typeface="Roboto"/>
                <a:ea typeface="Roboto"/>
              </a:rPr>
              <a:t>– </a:t>
            </a:r>
            <a:endParaRPr b="0" lang="ru-RU" sz="4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Application>LibreOffice/24.8.3.2$Windows_X86_64 LibreOffice_project/48a6bac9e7e268aeb4c3483fcf825c94556d9f92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2024-12-17T08:19:44Z</dcterms:modified>
  <cp:revision>9</cp:revision>
  <dc:subject/>
  <dc:title/>
</cp:coreProperties>
</file>